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74C907-A69F-4067-A47A-D8874410945E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5DCC6F9-5386-405E-95C3-9A82B2BE208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Pour commencer:  </a:t>
            </a:r>
            <a:r>
              <a:rPr lang="en-US" dirty="0" err="1" smtClean="0"/>
              <a:t>Répondez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phrase </a:t>
            </a:r>
            <a:r>
              <a:rPr lang="en-US" dirty="0" err="1" smtClean="0"/>
              <a:t>complète</a:t>
            </a:r>
            <a:r>
              <a:rPr lang="en-US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772400" cy="4572000"/>
          </a:xfrm>
        </p:spPr>
        <p:txBody>
          <a:bodyPr/>
          <a:lstStyle/>
          <a:p>
            <a:r>
              <a:rPr lang="en-US" dirty="0" smtClean="0"/>
              <a:t>1.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étudies-tu</a:t>
            </a:r>
            <a:r>
              <a:rPr lang="en-US" dirty="0" smtClean="0"/>
              <a:t> </a:t>
            </a:r>
            <a:r>
              <a:rPr lang="en-US" dirty="0" err="1" smtClean="0"/>
              <a:t>l’algèbre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étudies-tu</a:t>
            </a:r>
            <a:r>
              <a:rPr lang="en-US" dirty="0" smtClean="0"/>
              <a:t> </a:t>
            </a:r>
            <a:r>
              <a:rPr lang="en-US" dirty="0" err="1" smtClean="0"/>
              <a:t>l’histoire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/>
              <a:t> </a:t>
            </a:r>
            <a:r>
              <a:rPr lang="en-US" dirty="0" err="1" smtClean="0"/>
              <a:t>joues-tu</a:t>
            </a:r>
            <a:r>
              <a:rPr lang="en-US" dirty="0" smtClean="0"/>
              <a:t> un instrument?</a:t>
            </a:r>
          </a:p>
          <a:p>
            <a:r>
              <a:rPr lang="en-US" dirty="0" smtClean="0"/>
              <a:t>4.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assistes-tu</a:t>
            </a:r>
            <a:r>
              <a:rPr lang="en-US" dirty="0" smtClean="0"/>
              <a:t> à </a:t>
            </a:r>
            <a:r>
              <a:rPr lang="en-US" dirty="0" err="1" smtClean="0"/>
              <a:t>Mardela</a:t>
            </a:r>
            <a:r>
              <a:rPr lang="en-US" dirty="0" smtClean="0"/>
              <a:t> Middle et High?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872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</TotalTime>
  <Words>46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Pour commencer:  Répondez dans une phrase complète.</vt:lpstr>
    </vt:vector>
  </TitlesOfParts>
  <Company>Wicomico County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 commencer:  Répondez dans une phrase complète.</dc:title>
  <dc:creator>PLUCKETT</dc:creator>
  <cp:lastModifiedBy>PLUCKETT</cp:lastModifiedBy>
  <cp:revision>2</cp:revision>
  <dcterms:created xsi:type="dcterms:W3CDTF">2013-03-12T13:48:31Z</dcterms:created>
  <dcterms:modified xsi:type="dcterms:W3CDTF">2013-03-12T13:52:08Z</dcterms:modified>
</cp:coreProperties>
</file>